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27"/>
  </p:notesMasterIdLst>
  <p:sldIdLst>
    <p:sldId id="256" r:id="rId4"/>
    <p:sldId id="282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3200" b="1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F898"/>
    <a:srgbClr val="66F469"/>
    <a:srgbClr val="FFE05B"/>
    <a:srgbClr val="5B4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9"/>
    <p:restoredTop sz="94610"/>
  </p:normalViewPr>
  <p:slideViewPr>
    <p:cSldViewPr showGuide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62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941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9A3086-9182-0342-B122-3AD153490A3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../media/image5.png"/><Relationship Id="rId6" Type="http://schemas.openxmlformats.org/officeDocument/2006/relationships/tags" Target="../tags/tag59.xml"/><Relationship Id="rId5" Type="http://schemas.openxmlformats.org/officeDocument/2006/relationships/image" Target="../media/image4.png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openxmlformats.org/officeDocument/2006/relationships/tags" Target="../tags/tag57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jpe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5.png"/><Relationship Id="rId5" Type="http://schemas.openxmlformats.org/officeDocument/2006/relationships/tags" Target="../tags/tag69.xml"/><Relationship Id="rId4" Type="http://schemas.openxmlformats.org/officeDocument/2006/relationships/image" Target="../media/image4.png"/><Relationship Id="rId3" Type="http://schemas.openxmlformats.org/officeDocument/2006/relationships/tags" Target="../tags/tag68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5.png"/><Relationship Id="rId5" Type="http://schemas.openxmlformats.org/officeDocument/2006/relationships/tags" Target="../tags/tag74.xml"/><Relationship Id="rId4" Type="http://schemas.openxmlformats.org/officeDocument/2006/relationships/image" Target="../media/image4.png"/><Relationship Id="rId3" Type="http://schemas.openxmlformats.org/officeDocument/2006/relationships/tags" Target="../tags/tag73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1.xml"/><Relationship Id="rId7" Type="http://schemas.openxmlformats.org/officeDocument/2006/relationships/image" Target="../media/image4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10.png"/><Relationship Id="rId3" Type="http://schemas.openxmlformats.org/officeDocument/2006/relationships/tags" Target="../tags/tag78.xml"/><Relationship Id="rId2" Type="http://schemas.openxmlformats.org/officeDocument/2006/relationships/image" Target="../media/image9.png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8.xml"/><Relationship Id="rId7" Type="http://schemas.openxmlformats.org/officeDocument/2006/relationships/image" Target="../media/image4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11.png"/><Relationship Id="rId3" Type="http://schemas.openxmlformats.org/officeDocument/2006/relationships/tags" Target="../tags/tag85.xml"/><Relationship Id="rId2" Type="http://schemas.openxmlformats.org/officeDocument/2006/relationships/image" Target="../media/image9.png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image" Target="../media/image5.png"/><Relationship Id="rId6" Type="http://schemas.openxmlformats.org/officeDocument/2006/relationships/tags" Target="../tags/tag94.xml"/><Relationship Id="rId5" Type="http://schemas.openxmlformats.org/officeDocument/2006/relationships/image" Target="../media/image4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9.png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../media/image5.png"/><Relationship Id="rId6" Type="http://schemas.openxmlformats.org/officeDocument/2006/relationships/tags" Target="../tags/tag100.xml"/><Relationship Id="rId5" Type="http://schemas.openxmlformats.org/officeDocument/2006/relationships/image" Target="../media/image4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image" Target="../media/image13.png"/><Relationship Id="rId6" Type="http://schemas.openxmlformats.org/officeDocument/2006/relationships/tags" Target="../tags/tag106.xml"/><Relationship Id="rId5" Type="http://schemas.openxmlformats.org/officeDocument/2006/relationships/image" Target="../media/image12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image" Target="../media/image2.png"/><Relationship Id="rId4" Type="http://schemas.openxmlformats.org/officeDocument/2006/relationships/tags" Target="../tags/tag117.xml"/><Relationship Id="rId3" Type="http://schemas.openxmlformats.org/officeDocument/2006/relationships/image" Target="../media/image1.jpeg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5.png"/><Relationship Id="rId6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image" Target="../media/image5.png"/><Relationship Id="rId6" Type="http://schemas.openxmlformats.org/officeDocument/2006/relationships/tags" Target="../tags/tag123.xml"/><Relationship Id="rId5" Type="http://schemas.openxmlformats.org/officeDocument/2006/relationships/image" Target="../media/image4.png"/><Relationship Id="rId4" Type="http://schemas.openxmlformats.org/officeDocument/2006/relationships/tags" Target="../tags/tag122.xml"/><Relationship Id="rId3" Type="http://schemas.openxmlformats.org/officeDocument/2006/relationships/image" Target="../media/image3.png"/><Relationship Id="rId2" Type="http://schemas.openxmlformats.org/officeDocument/2006/relationships/tags" Target="../tags/tag121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image" Target="../media/image6.png"/><Relationship Id="rId4" Type="http://schemas.openxmlformats.org/officeDocument/2006/relationships/tags" Target="../tags/tag128.xml"/><Relationship Id="rId3" Type="http://schemas.openxmlformats.org/officeDocument/2006/relationships/image" Target="../media/image1.jpeg"/><Relationship Id="rId2" Type="http://schemas.openxmlformats.org/officeDocument/2006/relationships/tags" Target="../tags/tag127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5.png"/><Relationship Id="rId6" Type="http://schemas.openxmlformats.org/officeDocument/2006/relationships/tags" Target="../tags/tag141.xml"/><Relationship Id="rId5" Type="http://schemas.openxmlformats.org/officeDocument/2006/relationships/image" Target="../media/image4.png"/><Relationship Id="rId4" Type="http://schemas.openxmlformats.org/officeDocument/2006/relationships/tags" Target="../tags/tag140.xml"/><Relationship Id="rId3" Type="http://schemas.openxmlformats.org/officeDocument/2006/relationships/image" Target="../media/image3.png"/><Relationship Id="rId2" Type="http://schemas.openxmlformats.org/officeDocument/2006/relationships/tags" Target="../tags/tag139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image" Target="../media/image5.png"/><Relationship Id="rId6" Type="http://schemas.openxmlformats.org/officeDocument/2006/relationships/tags" Target="../tags/tag147.xml"/><Relationship Id="rId5" Type="http://schemas.openxmlformats.org/officeDocument/2006/relationships/image" Target="../media/image4.png"/><Relationship Id="rId4" Type="http://schemas.openxmlformats.org/officeDocument/2006/relationships/tags" Target="../tags/tag146.xml"/><Relationship Id="rId3" Type="http://schemas.openxmlformats.org/officeDocument/2006/relationships/image" Target="../media/image3.png"/><Relationship Id="rId2" Type="http://schemas.openxmlformats.org/officeDocument/2006/relationships/tags" Target="../tags/tag145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image" Target="../media/image5.png"/><Relationship Id="rId6" Type="http://schemas.openxmlformats.org/officeDocument/2006/relationships/tags" Target="../tags/tag153.xml"/><Relationship Id="rId5" Type="http://schemas.openxmlformats.org/officeDocument/2006/relationships/image" Target="../media/image4.png"/><Relationship Id="rId4" Type="http://schemas.openxmlformats.org/officeDocument/2006/relationships/tags" Target="../tags/tag152.xml"/><Relationship Id="rId3" Type="http://schemas.openxmlformats.org/officeDocument/2006/relationships/image" Target="../media/image3.png"/><Relationship Id="rId2" Type="http://schemas.openxmlformats.org/officeDocument/2006/relationships/tags" Target="../tags/tag151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image" Target="../media/image4.png"/><Relationship Id="rId4" Type="http://schemas.openxmlformats.org/officeDocument/2006/relationships/tags" Target="../tags/tag161.xml"/><Relationship Id="rId3" Type="http://schemas.openxmlformats.org/officeDocument/2006/relationships/image" Target="../media/image3.png"/><Relationship Id="rId2" Type="http://schemas.openxmlformats.org/officeDocument/2006/relationships/tags" Target="../tags/tag160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image" Target="../media/image5.png"/><Relationship Id="rId6" Type="http://schemas.openxmlformats.org/officeDocument/2006/relationships/tags" Target="../tags/tag168.xml"/><Relationship Id="rId5" Type="http://schemas.openxmlformats.org/officeDocument/2006/relationships/image" Target="../media/image4.png"/><Relationship Id="rId4" Type="http://schemas.openxmlformats.org/officeDocument/2006/relationships/tags" Target="../tags/tag167.xml"/><Relationship Id="rId3" Type="http://schemas.openxmlformats.org/officeDocument/2006/relationships/image" Target="../media/image8.png"/><Relationship Id="rId2" Type="http://schemas.openxmlformats.org/officeDocument/2006/relationships/tags" Target="../tags/tag166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../media/image5.png"/><Relationship Id="rId6" Type="http://schemas.openxmlformats.org/officeDocument/2006/relationships/tags" Target="../tags/tag174.xml"/><Relationship Id="rId5" Type="http://schemas.openxmlformats.org/officeDocument/2006/relationships/image" Target="../media/image4.png"/><Relationship Id="rId4" Type="http://schemas.openxmlformats.org/officeDocument/2006/relationships/tags" Target="../tags/tag173.xml"/><Relationship Id="rId3" Type="http://schemas.openxmlformats.org/officeDocument/2006/relationships/image" Target="../media/image8.png"/><Relationship Id="rId2" Type="http://schemas.openxmlformats.org/officeDocument/2006/relationships/tags" Target="../tags/tag172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2.png"/><Relationship Id="rId4" Type="http://schemas.openxmlformats.org/officeDocument/2006/relationships/tags" Target="../tags/tag179.xml"/><Relationship Id="rId3" Type="http://schemas.openxmlformats.org/officeDocument/2006/relationships/image" Target="../media/image1.jpeg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tags" Target="../tags/tag13.xml"/><Relationship Id="rId3" Type="http://schemas.openxmlformats.org/officeDocument/2006/relationships/image" Target="../media/image1.jpeg"/><Relationship Id="rId2" Type="http://schemas.openxmlformats.org/officeDocument/2006/relationships/tags" Target="../tags/tag12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image" Target="../media/image5.png"/><Relationship Id="rId5" Type="http://schemas.openxmlformats.org/officeDocument/2006/relationships/tags" Target="../tags/tag184.xml"/><Relationship Id="rId4" Type="http://schemas.openxmlformats.org/officeDocument/2006/relationships/image" Target="../media/image4.png"/><Relationship Id="rId3" Type="http://schemas.openxmlformats.org/officeDocument/2006/relationships/tags" Target="../tags/tag183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5.png"/><Relationship Id="rId5" Type="http://schemas.openxmlformats.org/officeDocument/2006/relationships/tags" Target="../tags/tag189.xml"/><Relationship Id="rId4" Type="http://schemas.openxmlformats.org/officeDocument/2006/relationships/image" Target="../media/image4.png"/><Relationship Id="rId3" Type="http://schemas.openxmlformats.org/officeDocument/2006/relationships/tags" Target="../tags/tag188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96.xml"/><Relationship Id="rId7" Type="http://schemas.openxmlformats.org/officeDocument/2006/relationships/image" Target="../media/image4.png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image" Target="../media/image10.png"/><Relationship Id="rId3" Type="http://schemas.openxmlformats.org/officeDocument/2006/relationships/tags" Target="../tags/tag193.xml"/><Relationship Id="rId2" Type="http://schemas.openxmlformats.org/officeDocument/2006/relationships/image" Target="../media/image9.png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03.xml"/><Relationship Id="rId7" Type="http://schemas.openxmlformats.org/officeDocument/2006/relationships/image" Target="../media/image4.png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image" Target="../media/image11.png"/><Relationship Id="rId3" Type="http://schemas.openxmlformats.org/officeDocument/2006/relationships/tags" Target="../tags/tag200.xml"/><Relationship Id="rId2" Type="http://schemas.openxmlformats.org/officeDocument/2006/relationships/image" Target="../media/image9.png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image" Target="../media/image5.png"/><Relationship Id="rId6" Type="http://schemas.openxmlformats.org/officeDocument/2006/relationships/tags" Target="../tags/tag209.xml"/><Relationship Id="rId5" Type="http://schemas.openxmlformats.org/officeDocument/2006/relationships/image" Target="../media/image4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image" Target="../media/image9.png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image" Target="../media/image5.png"/><Relationship Id="rId6" Type="http://schemas.openxmlformats.org/officeDocument/2006/relationships/tags" Target="../tags/tag215.xml"/><Relationship Id="rId5" Type="http://schemas.openxmlformats.org/officeDocument/2006/relationships/image" Target="../media/image4.png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9.png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image" Target="../media/image13.png"/><Relationship Id="rId6" Type="http://schemas.openxmlformats.org/officeDocument/2006/relationships/tags" Target="../tags/tag221.xml"/><Relationship Id="rId5" Type="http://schemas.openxmlformats.org/officeDocument/2006/relationships/image" Target="../media/image12.png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image" Target="../media/image9.png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5.png"/><Relationship Id="rId6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tags" Target="../tags/tag25.xml"/><Relationship Id="rId3" Type="http://schemas.openxmlformats.org/officeDocument/2006/relationships/image" Target="../media/image3.png"/><Relationship Id="rId2" Type="http://schemas.openxmlformats.org/officeDocument/2006/relationships/tags" Target="../tags/tag24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../media/image5.png"/><Relationship Id="rId6" Type="http://schemas.openxmlformats.org/officeDocument/2006/relationships/tags" Target="../tags/tag32.xml"/><Relationship Id="rId5" Type="http://schemas.openxmlformats.org/officeDocument/2006/relationships/image" Target="../media/image4.png"/><Relationship Id="rId4" Type="http://schemas.openxmlformats.org/officeDocument/2006/relationships/tags" Target="../tags/tag31.xml"/><Relationship Id="rId3" Type="http://schemas.openxmlformats.org/officeDocument/2006/relationships/image" Target="../media/image3.png"/><Relationship Id="rId2" Type="http://schemas.openxmlformats.org/officeDocument/2006/relationships/tags" Target="../tags/tag30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image" Target="../media/image5.png"/><Relationship Id="rId6" Type="http://schemas.openxmlformats.org/officeDocument/2006/relationships/tags" Target="../tags/tag38.xml"/><Relationship Id="rId5" Type="http://schemas.openxmlformats.org/officeDocument/2006/relationships/image" Target="../media/image4.png"/><Relationship Id="rId4" Type="http://schemas.openxmlformats.org/officeDocument/2006/relationships/tags" Target="../tags/tag37.xml"/><Relationship Id="rId3" Type="http://schemas.openxmlformats.org/officeDocument/2006/relationships/image" Target="../media/image3.png"/><Relationship Id="rId2" Type="http://schemas.openxmlformats.org/officeDocument/2006/relationships/tags" Target="../tags/tag36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../media/image5.png"/><Relationship Id="rId6" Type="http://schemas.openxmlformats.org/officeDocument/2006/relationships/tags" Target="../tags/tag47.xml"/><Relationship Id="rId5" Type="http://schemas.openxmlformats.org/officeDocument/2006/relationships/image" Target="../media/image4.png"/><Relationship Id="rId4" Type="http://schemas.openxmlformats.org/officeDocument/2006/relationships/tags" Target="../tags/tag46.xml"/><Relationship Id="rId3" Type="http://schemas.openxmlformats.org/officeDocument/2006/relationships/image" Target="../media/image3.png"/><Relationship Id="rId2" Type="http://schemas.openxmlformats.org/officeDocument/2006/relationships/tags" Target="../tags/tag45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../media/image5.png"/><Relationship Id="rId6" Type="http://schemas.openxmlformats.org/officeDocument/2006/relationships/tags" Target="../tags/tag53.xml"/><Relationship Id="rId5" Type="http://schemas.openxmlformats.org/officeDocument/2006/relationships/image" Target="../media/image4.png"/><Relationship Id="rId4" Type="http://schemas.openxmlformats.org/officeDocument/2006/relationships/tags" Target="../tags/tag52.xml"/><Relationship Id="rId3" Type="http://schemas.openxmlformats.org/officeDocument/2006/relationships/image" Target="../media/image8.png"/><Relationship Id="rId2" Type="http://schemas.openxmlformats.org/officeDocument/2006/relationships/tags" Target="../tags/tag51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3013075" y="323850"/>
            <a:ext cx="3184525" cy="621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86025" y="3944067"/>
            <a:ext cx="4238625" cy="95813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z="1350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95550" y="2209800"/>
            <a:ext cx="4238625" cy="155416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13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2292" name="图片 14"/>
            <p:cNvPicPr/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2293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2294" name="图片 1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295" name="图片 17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3013075" y="323850"/>
            <a:ext cx="3184525" cy="621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2490600" y="3944067"/>
            <a:ext cx="4238625" cy="95813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z="1350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90413" y="2210400"/>
            <a:ext cx="4239000" cy="15552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81088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94700" y="5383213"/>
            <a:ext cx="749300" cy="147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8062913" y="46038"/>
            <a:ext cx="1081087" cy="931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0" y="5429250"/>
            <a:ext cx="749300" cy="1474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913" y="5775325"/>
            <a:ext cx="819150" cy="1087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2400" strike="noStrike" noProof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389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081088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94700" y="5383213"/>
            <a:ext cx="749300" cy="147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288" y="5713413"/>
            <a:ext cx="866775" cy="114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240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4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081088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94700" y="5383213"/>
            <a:ext cx="749300" cy="147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2400" strike="noStrike" noProof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436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081088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94700" y="5383213"/>
            <a:ext cx="749300" cy="147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240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9460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062913" y="0"/>
            <a:ext cx="1081087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0" y="5383213"/>
            <a:ext cx="749300" cy="147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240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484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068513" cy="178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70825" y="4349750"/>
            <a:ext cx="1273175" cy="250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3013075" y="1100138"/>
            <a:ext cx="3184525" cy="4657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86025" y="3815300"/>
            <a:ext cx="4238625" cy="71860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495550" y="251460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11"/>
          <p:cNvGrpSpPr/>
          <p:nvPr/>
        </p:nvGrpSpPr>
        <p:grpSpPr>
          <a:xfrm>
            <a:off x="0" y="0"/>
            <a:ext cx="9144000" cy="6858000"/>
            <a:chOff x="0" y="0"/>
            <a:chExt cx="12192001" cy="6858000"/>
          </a:xfrm>
        </p:grpSpPr>
        <p:pic>
          <p:nvPicPr>
            <p:cNvPr id="4100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2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442075"/>
            <a:ext cx="2024063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442075"/>
            <a:ext cx="2968625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442075"/>
            <a:ext cx="2025650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组合 11"/>
          <p:cNvGrpSpPr/>
          <p:nvPr userDrawn="1"/>
        </p:nvGrpSpPr>
        <p:grpSpPr>
          <a:xfrm>
            <a:off x="0" y="857250"/>
            <a:ext cx="9144000" cy="5143500"/>
            <a:chOff x="0" y="0"/>
            <a:chExt cx="12192001" cy="6858000"/>
          </a:xfrm>
        </p:grpSpPr>
        <p:pic>
          <p:nvPicPr>
            <p:cNvPr id="22532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3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4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57163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88013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88013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88013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57413" y="1793875"/>
            <a:ext cx="4829175" cy="32988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7" name="组合 10"/>
          <p:cNvGrpSpPr/>
          <p:nvPr/>
        </p:nvGrpSpPr>
        <p:grpSpPr>
          <a:xfrm>
            <a:off x="3800475" y="2143125"/>
            <a:ext cx="1612900" cy="161448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6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200" strike="noStrike" noProof="1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7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8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9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0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2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40814" y="3994445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48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组合 11"/>
          <p:cNvGrpSpPr/>
          <p:nvPr userDrawn="1"/>
        </p:nvGrpSpPr>
        <p:grpSpPr>
          <a:xfrm>
            <a:off x="0" y="857250"/>
            <a:ext cx="9144000" cy="5143500"/>
            <a:chOff x="0" y="0"/>
            <a:chExt cx="12192001" cy="6858000"/>
          </a:xfrm>
        </p:grpSpPr>
        <p:pic>
          <p:nvPicPr>
            <p:cNvPr id="24580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581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582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1571631"/>
            <a:ext cx="3962432" cy="4041680"/>
          </a:xfrm>
        </p:spPr>
        <p:txBody>
          <a:bodyPr>
            <a:noAutofit/>
          </a:bodyPr>
          <a:lstStyle>
            <a:lvl1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组合 17"/>
          <p:cNvGrpSpPr/>
          <p:nvPr userDrawn="1"/>
        </p:nvGrpSpPr>
        <p:grpSpPr>
          <a:xfrm>
            <a:off x="0" y="857250"/>
            <a:ext cx="9144000" cy="5143500"/>
            <a:chOff x="0" y="0"/>
            <a:chExt cx="12192001" cy="6858000"/>
          </a:xfrm>
        </p:grpSpPr>
        <p:pic>
          <p:nvPicPr>
            <p:cNvPr id="25604" name="图片 1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05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06" name="图片 2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1571631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912144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1571631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912144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72138"/>
            <a:ext cx="2024063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72138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72138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7" name="组合 9"/>
          <p:cNvGrpSpPr/>
          <p:nvPr userDrawn="1"/>
        </p:nvGrpSpPr>
        <p:grpSpPr>
          <a:xfrm>
            <a:off x="0" y="857250"/>
            <a:ext cx="9144000" cy="5143500"/>
            <a:chOff x="0" y="0"/>
            <a:chExt cx="12192001" cy="6858000"/>
          </a:xfrm>
        </p:grpSpPr>
        <p:pic>
          <p:nvPicPr>
            <p:cNvPr id="26628" name="图片 1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29" name="图片 12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30" name="图片 13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组合 11"/>
          <p:cNvGrpSpPr/>
          <p:nvPr userDrawn="1"/>
        </p:nvGrpSpPr>
        <p:grpSpPr>
          <a:xfrm>
            <a:off x="0" y="857250"/>
            <a:ext cx="9144000" cy="5143500"/>
            <a:chOff x="0" y="0"/>
            <a:chExt cx="12192001" cy="6858000"/>
          </a:xfrm>
        </p:grpSpPr>
        <p:pic>
          <p:nvPicPr>
            <p:cNvPr id="28676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77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78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157163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9" name="组合 9"/>
          <p:cNvGrpSpPr/>
          <p:nvPr userDrawn="1"/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29700" name="图片 10"/>
            <p:cNvPicPr/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9701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29702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9703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157163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157162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3" name="组合 13"/>
          <p:cNvGrpSpPr/>
          <p:nvPr userDrawn="1"/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30724" name="图片 14"/>
            <p:cNvPicPr/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0725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30726" name="图片 1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0727" name="图片 17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157163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8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5400000">
            <a:off x="3013075" y="1100138"/>
            <a:ext cx="3184525" cy="4657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2490600" y="3815300"/>
            <a:ext cx="4238625" cy="71860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8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90413" y="251505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48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57413" y="1247775"/>
            <a:ext cx="4829175" cy="4400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5" name="组合 10"/>
          <p:cNvGrpSpPr/>
          <p:nvPr/>
        </p:nvGrpSpPr>
        <p:grpSpPr>
          <a:xfrm>
            <a:off x="3800475" y="1714500"/>
            <a:ext cx="1612900" cy="2151063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6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200" strike="noStrike" noProof="1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7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8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9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0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2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40814" y="4182927"/>
            <a:ext cx="3729048" cy="998285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itchFamily="18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081088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2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9470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8062913" y="892175"/>
            <a:ext cx="1081087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0" y="4929188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794150"/>
            <a:ext cx="7219800" cy="5427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4799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913" y="5189538"/>
            <a:ext cx="819150" cy="814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3617913" cy="514985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350" strike="noStrike" noProof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4821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857250"/>
            <a:ext cx="1081088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图片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9470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1435050"/>
            <a:ext cx="2970000" cy="6615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21802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1434704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288" y="5141913"/>
            <a:ext cx="866775" cy="862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9144000" cy="199866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35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5845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857250"/>
            <a:ext cx="1081088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9470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1443150"/>
            <a:ext cx="8232300" cy="4698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210195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4629150"/>
            <a:ext cx="9144000" cy="13716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350" strike="noStrike" noProof="1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6868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1081088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9470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1359450"/>
            <a:ext cx="8232300" cy="4239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211815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47425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35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7892" name="图片 1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062913" y="857250"/>
            <a:ext cx="1081087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1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103545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210465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210465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4698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4671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388"/>
            <a:ext cx="9144000" cy="37052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35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8916" name="图片 1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2068513" cy="1336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7" name="图片 1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70825" y="4119563"/>
            <a:ext cx="1273175" cy="1881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861650"/>
            <a:ext cx="6858000" cy="17901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75435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11"/>
          <p:cNvGrpSpPr/>
          <p:nvPr/>
        </p:nvGrpSpPr>
        <p:grpSpPr>
          <a:xfrm>
            <a:off x="0" y="0"/>
            <a:ext cx="9144000" cy="6858000"/>
            <a:chOff x="0" y="0"/>
            <a:chExt cx="12192001" cy="6858000"/>
          </a:xfrm>
        </p:grpSpPr>
        <p:pic>
          <p:nvPicPr>
            <p:cNvPr id="6148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9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50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1" name="组合 17"/>
          <p:cNvGrpSpPr/>
          <p:nvPr/>
        </p:nvGrpSpPr>
        <p:grpSpPr>
          <a:xfrm>
            <a:off x="0" y="0"/>
            <a:ext cx="9144000" cy="6858000"/>
            <a:chOff x="0" y="0"/>
            <a:chExt cx="12192001" cy="6858000"/>
          </a:xfrm>
        </p:grpSpPr>
        <p:pic>
          <p:nvPicPr>
            <p:cNvPr id="7172" name="图片 18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3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74" name="图片 2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418263"/>
            <a:ext cx="2024063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418263"/>
            <a:ext cx="2968625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418263"/>
            <a:ext cx="2025650" cy="31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组合 9"/>
          <p:cNvGrpSpPr/>
          <p:nvPr/>
        </p:nvGrpSpPr>
        <p:grpSpPr>
          <a:xfrm>
            <a:off x="0" y="0"/>
            <a:ext cx="9144000" cy="6858000"/>
            <a:chOff x="0" y="0"/>
            <a:chExt cx="12192001" cy="6858000"/>
          </a:xfrm>
        </p:grpSpPr>
        <p:pic>
          <p:nvPicPr>
            <p:cNvPr id="8196" name="图片 11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197" name="图片 12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198" name="图片 13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1"/>
          <p:cNvGrpSpPr/>
          <p:nvPr/>
        </p:nvGrpSpPr>
        <p:grpSpPr>
          <a:xfrm>
            <a:off x="0" y="0"/>
            <a:ext cx="9144000" cy="6858000"/>
            <a:chOff x="0" y="0"/>
            <a:chExt cx="12192001" cy="6858000"/>
          </a:xfrm>
        </p:grpSpPr>
        <p:pic>
          <p:nvPicPr>
            <p:cNvPr id="10244" name="图片 12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5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6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9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268" name="图片 10"/>
            <p:cNvPicPr/>
            <p:nvPr userDrawn="1"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1269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270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1271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30.xml"/><Relationship Id="rId23" Type="http://schemas.openxmlformats.org/officeDocument/2006/relationships/tags" Target="../tags/tag229.xml"/><Relationship Id="rId22" Type="http://schemas.openxmlformats.org/officeDocument/2006/relationships/tags" Target="../tags/tag228.xml"/><Relationship Id="rId21" Type="http://schemas.openxmlformats.org/officeDocument/2006/relationships/tags" Target="../tags/tag227.xml"/><Relationship Id="rId20" Type="http://schemas.openxmlformats.org/officeDocument/2006/relationships/tags" Target="../tags/tag226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25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1650" y="442913"/>
            <a:ext cx="8140700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20"/>
            </p:custDataLst>
          </p:nvPr>
        </p:nvSpPr>
        <p:spPr>
          <a:xfrm>
            <a:off x="501650" y="952500"/>
            <a:ext cx="8140700" cy="5389563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anchor="t" anchorCtr="0"/>
          <a:p>
            <a:pPr lvl="0" indent="-17145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4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1650" y="1189038"/>
            <a:ext cx="8140700" cy="331787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20"/>
            </p:custDataLst>
          </p:nvPr>
        </p:nvSpPr>
        <p:spPr>
          <a:xfrm>
            <a:off x="501650" y="1571625"/>
            <a:ext cx="8140700" cy="4041775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anchor="t" anchorCtr="0"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5619750"/>
            <a:ext cx="2024063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5619750"/>
            <a:ext cx="2968625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750"/>
            <a:ext cx="2025650" cy="238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8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9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0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1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2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3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5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6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image" Target="../media/image5.png"/><Relationship Id="rId5" Type="http://schemas.openxmlformats.org/officeDocument/2006/relationships/tags" Target="../tags/tag234.xml"/><Relationship Id="rId4" Type="http://schemas.openxmlformats.org/officeDocument/2006/relationships/image" Target="../media/image4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240.xml"/><Relationship Id="rId12" Type="http://schemas.openxmlformats.org/officeDocument/2006/relationships/image" Target="../media/image14.png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0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1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6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7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/>
        <p:txBody>
          <a:bodyPr vert="horz" wrap="square" lIns="91440" tIns="45720" rIns="91440" bIns="45720" numCol="1" anchor="b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数 字 逻 辑</a:t>
            </a:r>
            <a:br>
              <a:rPr kumimoji="0" lang="zh-CN" altLang="en-US" sz="4400" b="1" i="0" u="none" strike="noStrike" kern="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</a:br>
            <a:r>
              <a:rPr kumimoji="0" lang="en-US" altLang="zh-CN" sz="4400" b="1" i="0" u="none" strike="noStrike" kern="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Digital Logic</a:t>
            </a:r>
            <a:endParaRPr kumimoji="0" lang="en-US" altLang="zh-CN" sz="4400" b="1" i="0" u="none" strike="noStrike" kern="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501650" y="1768475"/>
            <a:ext cx="8140700" cy="565150"/>
          </a:xfrm>
        </p:spPr>
        <p:txBody>
          <a:bodyPr wrap="square" lIns="91440" tIns="45720" rIns="91440" bIns="45720" numCol="1" rtlCol="0" anchor="t" anchorCtr="0" compatLnSpc="1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推广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0179" name="Object 4"/>
          <p:cNvGraphicFramePr>
            <a:graphicFrameLocks noChangeAspect="1"/>
          </p:cNvGraphicFramePr>
          <p:nvPr/>
        </p:nvGraphicFramePr>
        <p:xfrm>
          <a:off x="2484438" y="2924175"/>
          <a:ext cx="41751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29665" imgH="431800" progId="Equation.DSMT4">
                  <p:embed/>
                </p:oleObj>
              </mc:Choice>
              <mc:Fallback>
                <p:oleObj name="" r:id="rId1" imgW="1129665" imgH="431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2924175"/>
                        <a:ext cx="4175125" cy="157797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187450" y="5013325"/>
            <a:ext cx="7200900" cy="530225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</a:ln>
          <a:effectLst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可以计算出它所表示的十进制数的大小 </a:t>
            </a:r>
            <a:endParaRPr kumimoji="0" lang="zh-CN" altLang="en-US" sz="3200" b="1" i="0" u="none" strike="noStrike" kern="1200" cap="none" spc="0" normalizeH="0" baseline="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50181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 lIns="101600" tIns="38100" rIns="76200" bIns="38100" anchor="t" anchorCtr="0"/>
          <a:p>
            <a:pPr indent="0" defTabSz="685800">
              <a:buNone/>
            </a:pPr>
            <a:endParaRPr lang="zh-CN" altLang="en-US" kern="1200" normalizeH="0" baseline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/>
        </p:nvSpPr>
        <p:spPr>
          <a:xfrm>
            <a:off x="595313" y="4763"/>
            <a:ext cx="7793038" cy="1462088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1.1 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数制及数制转换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584325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0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二进制</a:t>
            </a:r>
            <a:endParaRPr lang="zh-CN" altLang="en-US" sz="30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数字符号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计数规则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基数和权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204" name="Object 6"/>
          <p:cNvGraphicFramePr>
            <a:graphicFrameLocks noChangeAspect="1"/>
          </p:cNvGraphicFramePr>
          <p:nvPr/>
        </p:nvGraphicFramePr>
        <p:xfrm>
          <a:off x="3995738" y="3213100"/>
          <a:ext cx="28098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888365" imgH="254000" progId="Equation.DSMT4">
                  <p:embed/>
                </p:oleObj>
              </mc:Choice>
              <mc:Fallback>
                <p:oleObj name="" r:id="rId1" imgW="888365" imgH="2540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95738" y="3213100"/>
                        <a:ext cx="2809875" cy="817563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 lIns="101600" tIns="38100" rIns="76200" bIns="38100" anchor="t" anchorCtr="0"/>
          <a:p>
            <a:pPr indent="0" defTabSz="685800">
              <a:buNone/>
            </a:pPr>
            <a:endParaRPr lang="zh-CN" altLang="en-US" kern="1200" normalizeH="0" baseline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1150938" y="214313"/>
            <a:ext cx="7793038" cy="1462088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1.1 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数制及数制转换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584325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28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八进制</a:t>
            </a:r>
            <a:endParaRPr lang="zh-CN" altLang="en-US" sz="28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数字符号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计数规则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基数和权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2229" name="Object 7"/>
          <p:cNvGraphicFramePr>
            <a:graphicFrameLocks noChangeAspect="1"/>
          </p:cNvGraphicFramePr>
          <p:nvPr/>
        </p:nvGraphicFramePr>
        <p:xfrm>
          <a:off x="4321175" y="3213100"/>
          <a:ext cx="31654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774065" imgH="254000" progId="Equation.DSMT4">
                  <p:embed/>
                </p:oleObj>
              </mc:Choice>
              <mc:Fallback>
                <p:oleObj name="" r:id="rId1" imgW="774065" imgH="2540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21175" y="3213100"/>
                        <a:ext cx="3165475" cy="105727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 lIns="101600" tIns="38100" rIns="76200" bIns="38100" anchor="t" anchorCtr="0"/>
          <a:p>
            <a:pPr indent="0" defTabSz="685800">
              <a:buNone/>
            </a:pPr>
            <a:endParaRPr lang="zh-CN" altLang="en-US" kern="1200" normalizeH="0" baseline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/>
        </p:nvSpPr>
        <p:spPr>
          <a:xfrm>
            <a:off x="1150938" y="214313"/>
            <a:ext cx="7793038" cy="1462088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1.1 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数制及数制转换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0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十六进制</a:t>
            </a:r>
            <a:endParaRPr lang="zh-CN" altLang="en-US" sz="30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数字符号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计数规则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基数和权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3254" name="Object 8"/>
          <p:cNvGraphicFramePr>
            <a:graphicFrameLocks noChangeAspect="1"/>
          </p:cNvGraphicFramePr>
          <p:nvPr/>
        </p:nvGraphicFramePr>
        <p:xfrm>
          <a:off x="3832225" y="3213100"/>
          <a:ext cx="40005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1066165" imgH="254000" progId="Equation.DSMT4">
                  <p:embed/>
                </p:oleObj>
              </mc:Choice>
              <mc:Fallback>
                <p:oleObj name="" r:id="rId1" imgW="1066165" imgH="2540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32225" y="3213100"/>
                        <a:ext cx="4000500" cy="960438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5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 lIns="101600" tIns="38100" rIns="76200" bIns="38100" anchor="t" anchorCtr="0"/>
          <a:p>
            <a:pPr indent="0" defTabSz="685800">
              <a:buNone/>
            </a:pPr>
            <a:endParaRPr lang="zh-CN" altLang="en-US" kern="1200" normalizeH="0" baseline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/>
        </p:nvSpPr>
        <p:spPr>
          <a:xfrm>
            <a:off x="1150938" y="214313"/>
            <a:ext cx="7793038" cy="1462088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1.1 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数制及数制转换</a:t>
            </a:r>
            <a:r>
              <a:rPr kumimoji="0" lang="zh-CN" altLang="en-US" sz="18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endParaRPr kumimoji="0" lang="zh-CN" altLang="en-US" sz="1800" b="1" i="0" u="none" strike="noStrike" kern="1200" cap="none" spc="200" normalizeH="0" baseline="0" noProof="1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0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数制转换</a:t>
            </a:r>
            <a:endParaRPr lang="zh-CN" altLang="en-US" sz="30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任意数制转换为十进制 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4280" name="Object 13"/>
          <p:cNvGraphicFramePr>
            <a:graphicFrameLocks noChangeAspect="1"/>
          </p:cNvGraphicFramePr>
          <p:nvPr/>
        </p:nvGraphicFramePr>
        <p:xfrm>
          <a:off x="2627313" y="3429000"/>
          <a:ext cx="3313112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1129665" imgH="431800" progId="Equation.DSMT4">
                  <p:embed/>
                </p:oleObj>
              </mc:Choice>
              <mc:Fallback>
                <p:oleObj name="" r:id="rId1" imgW="1129665" imgH="4318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7313" y="3429000"/>
                        <a:ext cx="3313112" cy="125412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4282" name="Object 15"/>
          <p:cNvGraphicFramePr>
            <a:graphicFrameLocks noChangeAspect="1"/>
          </p:cNvGraphicFramePr>
          <p:nvPr/>
        </p:nvGraphicFramePr>
        <p:xfrm>
          <a:off x="2324100" y="5013325"/>
          <a:ext cx="42560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1637665" imgH="254000" progId="Equation.DSMT4">
                  <p:embed/>
                </p:oleObj>
              </mc:Choice>
              <mc:Fallback>
                <p:oleObj name="" r:id="rId3" imgW="1637665" imgH="2540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5013325"/>
                        <a:ext cx="4256088" cy="668338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28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数制转换</a:t>
            </a:r>
            <a:endParaRPr lang="zh-CN" altLang="en-US" sz="28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任意数制转换为十进制 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5304" name="Object 9"/>
          <p:cNvGraphicFramePr>
            <a:graphicFrameLocks noChangeAspect="1"/>
          </p:cNvGraphicFramePr>
          <p:nvPr/>
        </p:nvGraphicFramePr>
        <p:xfrm>
          <a:off x="1403350" y="3554413"/>
          <a:ext cx="28813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129665" imgH="431800" progId="Equation.DSMT4">
                  <p:embed/>
                </p:oleObj>
              </mc:Choice>
              <mc:Fallback>
                <p:oleObj name="" r:id="rId1" imgW="1129665" imgH="4318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3350" y="3554413"/>
                        <a:ext cx="2881313" cy="1090612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5306" name="Object 11"/>
          <p:cNvGraphicFramePr>
            <a:graphicFrameLocks noChangeAspect="1"/>
          </p:cNvGraphicFramePr>
          <p:nvPr/>
        </p:nvGraphicFramePr>
        <p:xfrm>
          <a:off x="4484688" y="4292600"/>
          <a:ext cx="4257675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1637665" imgH="774065" progId="Equation.DSMT4">
                  <p:embed/>
                </p:oleObj>
              </mc:Choice>
              <mc:Fallback>
                <p:oleObj name="" r:id="rId3" imgW="1637665" imgH="774065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4688" y="4292600"/>
                        <a:ext cx="4257675" cy="2038350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2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数制转换</a:t>
            </a:r>
            <a:endParaRPr lang="zh-CN" altLang="en-US" sz="32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150938" y="2743200"/>
            <a:ext cx="7993063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  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十进制转换为二进制、八进制和十六进制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华文仿宋" panose="02010600040101010101" pitchFamily="2" charset="-122"/>
                <a:cs typeface="+mn-cs"/>
                <a:sym typeface="+mn-ea"/>
              </a:rPr>
              <a:t>   </a:t>
            </a:r>
            <a:endParaRPr kumimoji="0" lang="zh-CN" altLang="en-US" sz="3200" b="1" i="0" u="sng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</a:pPr>
            <a:endParaRPr kumimoji="0" lang="en-US" altLang="zh-CN" sz="3200" b="1" i="0" u="sng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1763713" y="3429000"/>
            <a:ext cx="6337300" cy="5762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  <a:sym typeface="+mn-ea"/>
              </a:rPr>
              <a:t>—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整数部分：除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取余，逆序排列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6331" name="Object 16"/>
          <p:cNvGraphicFramePr>
            <a:graphicFrameLocks noChangeAspect="1"/>
          </p:cNvGraphicFramePr>
          <p:nvPr/>
        </p:nvGraphicFramePr>
        <p:xfrm>
          <a:off x="2268538" y="4292600"/>
          <a:ext cx="3535362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180465" imgH="254000" progId="Equation.DSMT4">
                  <p:embed/>
                </p:oleObj>
              </mc:Choice>
              <mc:Fallback>
                <p:oleObj name="" r:id="rId1" imgW="1180465" imgH="2540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68538" y="4292600"/>
                        <a:ext cx="3535362" cy="769938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6333" name="Object 18"/>
          <p:cNvGraphicFramePr>
            <a:graphicFrameLocks noChangeAspect="1"/>
          </p:cNvGraphicFramePr>
          <p:nvPr/>
        </p:nvGraphicFramePr>
        <p:xfrm>
          <a:off x="2627313" y="5229225"/>
          <a:ext cx="589597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1701800" imgH="254000" progId="Equation.DSMT4">
                  <p:embed/>
                </p:oleObj>
              </mc:Choice>
              <mc:Fallback>
                <p:oleObj name="" r:id="rId3" imgW="1701800" imgH="2540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313" y="5229225"/>
                        <a:ext cx="5895975" cy="890588"/>
                      </a:xfrm>
                      <a:prstGeom prst="rect">
                        <a:avLst/>
                      </a:prstGeom>
                      <a:solidFill>
                        <a:srgbClr val="66F469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1258888" y="2060575"/>
            <a:ext cx="6553200" cy="5762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—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小数部分  ：乘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R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cs typeface="+mn-cs"/>
                <a:sym typeface="+mn-ea"/>
              </a:rPr>
              <a:t>取整，顺序排列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zh-CN" altLang="en-US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7353" name="Object 12"/>
          <p:cNvGraphicFramePr>
            <a:graphicFrameLocks noChangeAspect="1"/>
          </p:cNvGraphicFramePr>
          <p:nvPr/>
        </p:nvGraphicFramePr>
        <p:xfrm>
          <a:off x="2411413" y="3357563"/>
          <a:ext cx="3952875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320800" imgH="508000" progId="Equation.DSMT4">
                  <p:embed/>
                </p:oleObj>
              </mc:Choice>
              <mc:Fallback>
                <p:oleObj name="" r:id="rId1" imgW="1320800" imgH="5080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3357563"/>
                        <a:ext cx="3952875" cy="153987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70" name="Rectangle 1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7" name="Text Box 20"/>
          <p:cNvSpPr txBox="1"/>
          <p:nvPr/>
        </p:nvSpPr>
        <p:spPr>
          <a:xfrm>
            <a:off x="6877050" y="5157788"/>
            <a:ext cx="1511300" cy="1079500"/>
          </a:xfrm>
          <a:prstGeom prst="rect">
            <a:avLst/>
          </a:prstGeom>
          <a:solidFill>
            <a:srgbClr val="CCFFCC"/>
          </a:solidFill>
          <a:ln w="9525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en-US" altLang="zh-CN" sz="7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?</a:t>
            </a:r>
            <a:endParaRPr kumimoji="0" lang="en-US" altLang="zh-CN" sz="7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数制转换</a:t>
            </a:r>
            <a:endParaRPr lang="zh-CN" altLang="en-US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1150938" y="2565400"/>
            <a:ext cx="7993063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1547813" y="2708275"/>
            <a:ext cx="3455988" cy="5762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黑体" panose="02010609060101010101" charset="-122"/>
                <a:cs typeface="+mn-cs"/>
                <a:sym typeface="+mn-ea"/>
              </a:rPr>
              <a:t>二进制与八进制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zh-CN" altLang="en-US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8379" name="Object 12"/>
          <p:cNvGraphicFramePr>
            <a:graphicFrameLocks noChangeAspect="1"/>
          </p:cNvGraphicFramePr>
          <p:nvPr/>
        </p:nvGraphicFramePr>
        <p:xfrm>
          <a:off x="1889125" y="3500438"/>
          <a:ext cx="6043613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2019300" imgH="508000" progId="Equation.DSMT4">
                  <p:embed/>
                </p:oleObj>
              </mc:Choice>
              <mc:Fallback>
                <p:oleObj name="" r:id="rId1" imgW="2019300" imgH="5080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9125" y="3500438"/>
                        <a:ext cx="6043613" cy="153987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9446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0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数制转换</a:t>
            </a:r>
            <a:endParaRPr lang="zh-CN" altLang="en-US" sz="30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1403350" y="2781300"/>
            <a:ext cx="3455988" cy="5762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黑体" panose="02010609060101010101" charset="-122"/>
                <a:cs typeface="+mn-cs"/>
                <a:sym typeface="+mn-ea"/>
              </a:rPr>
              <a:t>二进制与十六进制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zh-CN" altLang="en-US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9402" name="Object 12"/>
          <p:cNvGraphicFramePr>
            <a:graphicFrameLocks noChangeAspect="1"/>
          </p:cNvGraphicFramePr>
          <p:nvPr/>
        </p:nvGraphicFramePr>
        <p:xfrm>
          <a:off x="1311275" y="3716338"/>
          <a:ext cx="7642225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552700" imgH="508000" progId="Equation.DSMT4">
                  <p:embed/>
                </p:oleObj>
              </mc:Choice>
              <mc:Fallback>
                <p:oleObj name="" r:id="rId1" imgW="2552700" imgH="5080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11275" y="3716338"/>
                        <a:ext cx="7642225" cy="153987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7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8" name="Rectangle 1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1895475"/>
            <a:ext cx="9144000" cy="387826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 fontAlgn="base"/>
            <a:endParaRPr lang="en-US" altLang="zh-CN" sz="1350" strike="noStrike" noProof="1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1987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081088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94700" y="4894263"/>
            <a:ext cx="749300" cy="110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6"/>
          <p:cNvSpPr txBox="1"/>
          <p:nvPr>
            <p:custDataLst>
              <p:tags r:id="rId7"/>
            </p:custDataLst>
          </p:nvPr>
        </p:nvSpPr>
        <p:spPr>
          <a:xfrm>
            <a:off x="455613" y="1312863"/>
            <a:ext cx="8232775" cy="47148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2700" b="1" i="0" u="none" strike="noStrike" kern="1200" cap="none" spc="300" normalizeH="0" baseline="0" noProof="0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QQ</a:t>
            </a:r>
            <a:r>
              <a:rPr kumimoji="0" lang="zh-CN" altLang="en-US" sz="2700" b="1" i="0" u="none" strike="noStrike" kern="1200" cap="none" spc="300" normalizeH="0" baseline="0" noProof="0" dirty="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群</a:t>
            </a:r>
            <a:endParaRPr kumimoji="0" lang="zh-CN" altLang="en-US" sz="2700" b="1" i="0" u="none" strike="noStrike" kern="1200" cap="none" spc="300" normalizeH="0" baseline="0" noProof="0" dirty="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4143375" y="2041525"/>
            <a:ext cx="4524375" cy="27749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indent="0" algn="just" defTabSz="91376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kumimoji="0" lang="zh-CN" altLang="en-US" sz="2400" b="0" i="0" u="none" strike="noStrike" kern="1200" cap="none" spc="50" normalizeH="0" baseline="0" noProof="1" dirty="0" smtClean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入群后，请将群名片改为姓名</a:t>
            </a:r>
            <a:r>
              <a:rPr kumimoji="0" altLang="zh-CN" sz="2400" b="0" i="0" u="none" strike="noStrike" kern="1200" cap="none" spc="50" normalizeH="0" baseline="0" noProof="1" dirty="0" smtClean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kumimoji="0" lang="zh-CN" altLang="en-US" sz="2400" b="0" i="0" u="none" strike="noStrike" kern="1200" cap="none" spc="50" normalizeH="0" baseline="0" noProof="1" dirty="0" smtClean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学号，方便在批改作业时发现问题及时联系。</a:t>
            </a:r>
            <a:endParaRPr kumimoji="0" lang="zh-CN" altLang="en-US" sz="2400" b="0" i="0" u="none" strike="noStrike" kern="1200" cap="none" spc="50" normalizeH="0" baseline="0" noProof="1" dirty="0" smtClean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1991" name="组合 10"/>
          <p:cNvGrpSpPr/>
          <p:nvPr/>
        </p:nvGrpSpPr>
        <p:grpSpPr>
          <a:xfrm>
            <a:off x="8550275" y="1182688"/>
            <a:ext cx="152400" cy="57150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9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0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1505" y="2061210"/>
            <a:ext cx="2912110" cy="25520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1.2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二进制数的表示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2952750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buNone/>
            </a:pPr>
            <a:r>
              <a:rPr lang="zh-CN" altLang="en-US" sz="28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原码 反码 补码</a:t>
            </a:r>
            <a:endParaRPr lang="zh-CN" altLang="en-US" sz="2800" b="1" strike="noStrike" noProof="1">
              <a:effectLst>
                <a:outerShdw blurRad="38100" dist="38100" dir="2700000">
                  <a:srgbClr val="C0C0C0"/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黑体" panose="02010609060101010101" charset="-122"/>
                <a:cs typeface="+mn-cs"/>
                <a:sym typeface="+mn-ea"/>
              </a:rPr>
              <a:t>课堂练习</a:t>
            </a:r>
            <a:endParaRPr kumimoji="0" lang="zh-CN" alt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黑体" panose="02010609060101010101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kumimoji="0" lang="en-US" altLang="zh-CN" sz="32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042988" y="3789363"/>
            <a:ext cx="7632700" cy="1357313"/>
          </a:xfrm>
          <a:prstGeom prst="rect">
            <a:avLst/>
          </a:prstGeom>
          <a:solidFill>
            <a:srgbClr val="FFE05B"/>
          </a:solidFill>
          <a:ln w="9525" algn="ctr">
            <a:noFill/>
            <a:miter lim="800000"/>
          </a:ln>
          <a:effectLst/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设模为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2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8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，则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52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的原码为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____H,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-14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的补码为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___H, -0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的反码为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_____H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1.3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二进制数的运算</a:t>
            </a:r>
            <a:endParaRPr lang="zh-CN" altLang="en-US" strike="noStrike" noProof="1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2376488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加法，减法</a:t>
            </a:r>
            <a:endParaRPr lang="zh-CN" altLang="en-US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187450" y="2743200"/>
            <a:ext cx="7772400" cy="2414588"/>
          </a:xfrm>
          <a:prstGeom prst="rect">
            <a:avLst/>
          </a:prstGeom>
          <a:solidFill>
            <a:srgbClr val="FFE05B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例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1  X=1011 0110 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，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Y=1001 1011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（无符号数）</a:t>
            </a:r>
            <a:endParaRPr kumimoji="0" lang="zh-CN" alt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    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X+Y=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？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X-Y=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？</a:t>
            </a:r>
            <a:endParaRPr kumimoji="0" lang="zh-CN" alt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例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2  X=53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，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Y=37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，求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[-X-Y]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  <a:cs typeface="+mn-cs"/>
                <a:sym typeface="+mn-ea"/>
              </a:rPr>
              <a:t>补</a:t>
            </a:r>
            <a:endParaRPr kumimoji="0" lang="zh-CN" alt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6" y="214311"/>
            <a:ext cx="7793039" cy="1462089"/>
          </a:xfrm>
        </p:spPr>
        <p:txBody>
          <a:bodyPr wrap="square" lIns="91440" tIns="45720" rIns="91440" bIns="45720" numCol="1" rtlCol="0" anchor="b" anchorCtr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1.4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编码</a:t>
            </a:r>
            <a:r>
              <a:rPr kumimoji="0" lang="zh-CN" altLang="en-US" sz="4400" b="0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4400" b="0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300" name="Rectangle 4"/>
          <p:cNvSpPr>
            <a:spLocks noGrp="1" noChangeArrowheads="1"/>
          </p:cNvSpPr>
          <p:nvPr>
            <p:ph idx="1"/>
          </p:nvPr>
        </p:nvSpPr>
        <p:spPr>
          <a:xfrm>
            <a:off x="1182688" y="2017713"/>
            <a:ext cx="1660525" cy="547688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BCD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码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692275" y="2852738"/>
            <a:ext cx="2879725" cy="54768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8421BCD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 pitchFamily="34" charset="0"/>
                <a:ea typeface="黑体" panose="02010609060101010101" charset="-122"/>
                <a:cs typeface="+mn-cs"/>
                <a:sym typeface="+mn-ea"/>
              </a:rPr>
              <a:t>码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 pitchFamily="34" charset="0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2469" name="Object 6"/>
          <p:cNvGraphicFramePr>
            <a:graphicFrameLocks noChangeAspect="1"/>
          </p:cNvGraphicFramePr>
          <p:nvPr/>
        </p:nvGraphicFramePr>
        <p:xfrm>
          <a:off x="2195513" y="3573463"/>
          <a:ext cx="534828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171700" imgH="254000" progId="Equation.DSMT4">
                  <p:embed/>
                </p:oleObj>
              </mc:Choice>
              <mc:Fallback>
                <p:oleObj name="" r:id="rId1" imgW="2171700" imgH="2540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5513" y="3573463"/>
                        <a:ext cx="5348287" cy="635000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692275" y="4437063"/>
            <a:ext cx="1655763" cy="54768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黑体" panose="02010609060101010101" charset="-122"/>
                <a:cs typeface="+mn-cs"/>
                <a:sym typeface="+mn-ea"/>
              </a:rPr>
              <a:t>格雷码</a:t>
            </a:r>
            <a:endParaRPr kumimoji="0" lang="zh-CN" altLang="en-US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2268538" y="5229225"/>
            <a:ext cx="1512888" cy="558800"/>
          </a:xfrm>
          <a:prstGeom prst="rect">
            <a:avLst/>
          </a:prstGeom>
          <a:solidFill>
            <a:srgbClr val="FFE05B"/>
          </a:solidFill>
          <a:ln w="2857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342900" marR="0" indent="-342900" algn="ctr" defTabSz="914400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kern="1200" cap="none" spc="0" normalizeH="0" baseline="0" noProof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  <a:sym typeface="+mn-ea"/>
              </a:rPr>
              <a:t>表</a:t>
            </a:r>
            <a:r>
              <a:rPr kumimoji="0" lang="en-US" altLang="zh-CN" kern="1200" cap="none" spc="0" normalizeH="0" baseline="0" noProof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1-4</a:t>
            </a:r>
            <a:r>
              <a:rPr kumimoji="0" lang="en-US" altLang="zh-CN" kern="1200" cap="none" spc="0" normalizeH="0" baseline="0" noProof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en-US" altLang="zh-CN" kern="1200" cap="none" spc="0" normalizeH="0" baseline="0" noProof="0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练习题</a:t>
            </a:r>
            <a:endParaRPr lang="en-US" altLang="zh-CN" b="1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3491" name="Object 4"/>
          <p:cNvGraphicFramePr>
            <a:graphicFrameLocks noChangeAspect="1"/>
          </p:cNvGraphicFramePr>
          <p:nvPr/>
        </p:nvGraphicFramePr>
        <p:xfrm>
          <a:off x="2051050" y="2349500"/>
          <a:ext cx="3600450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29665" imgH="1040765" progId="Equation.DSMT4">
                  <p:embed/>
                </p:oleObj>
              </mc:Choice>
              <mc:Fallback>
                <p:oleObj name="" r:id="rId1" imgW="1129665" imgH="1040765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1050" y="2349500"/>
                        <a:ext cx="3600450" cy="3354388"/>
                      </a:xfrm>
                      <a:prstGeom prst="rect">
                        <a:avLst/>
                      </a:prstGeom>
                      <a:solidFill>
                        <a:srgbClr val="96F898"/>
                      </a:solidFill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97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课程背景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989138"/>
            <a:ext cx="7772400" cy="4114800"/>
          </a:xfrm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/>
            <a:r>
              <a:rPr lang="zh-CN" altLang="en-US" sz="3600" b="1" u="sng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数字逻辑与计算机</a:t>
            </a:r>
            <a:endParaRPr lang="zh-CN" altLang="en-US" sz="3600" b="1" u="sng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  <a:p>
            <a:pPr lvl="1" eaLnBrk="1" fontAlgn="auto" hangingPunct="1">
              <a:buFont typeface="Wingdings" panose="05000000000000000000" pitchFamily="2" charset="2"/>
              <a:buChar char="l"/>
            </a:pPr>
            <a:r>
              <a:rPr lang="zh-CN" altLang="en-US" sz="3200" b="1" strike="noStrike" noProof="1">
                <a:effectLst>
                  <a:outerShdw blurRad="38100" dist="38100" dir="2700000">
                    <a:srgbClr val="C0C0C0"/>
                  </a:outerShdw>
                </a:effectLst>
              </a:rPr>
              <a:t> 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逻辑电路是计算机硬件最基本的组成部分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>
              <a:buNone/>
            </a:pP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           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( CPU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：集成了千万个逻辑门电路。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)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lvl="1" eaLnBrk="1" fontAlgn="auto" hangingPunct="1"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  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逻辑门是逻辑电路的重要组成部分。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lvl="1" eaLnBrk="1" fontAlgn="auto" hangingPunct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  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逻辑门组成了计算机的加法器、译码电路、触发器、寄存器、计数器等基本单元。这些就成为本门课程的重要学习内容。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9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charRg st="9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3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charRg st="3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6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603">
                                            <p:txEl>
                                              <p:charRg st="61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81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3">
                                            <p:txEl>
                                              <p:charRg st="81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3" y="312738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课程性质和特点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3225" y="2165350"/>
            <a:ext cx="8140700" cy="2722563"/>
          </a:xfrm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重要专业基础课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是后续课程（如计算机组成原理、微机原理、以及可编程逻辑设计等）的基础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该课程掌握得好坏直接影响到学生对计算机硬件知识的掌握</a:t>
            </a:r>
            <a:r>
              <a:rPr lang="zh-CN" altLang="en-US" sz="2400" strike="noStrike" noProof="1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2400" strike="noStrike" noProof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9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charRg st="9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45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627">
                                            <p:txEl>
                                              <p:charRg st="45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sz="2400" strike="noStrike" noProof="1"/>
              <a:t> 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课程的性质教学目的</a:t>
            </a:r>
            <a:r>
              <a:rPr lang="zh-CN" altLang="en-US" sz="2400" strike="noStrike" noProof="1"/>
              <a:t> </a:t>
            </a:r>
            <a:endParaRPr lang="zh-CN" altLang="en-US" sz="2400" strike="noStrike" noProof="1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071563" y="1928813"/>
            <a:ext cx="7772400" cy="2209800"/>
          </a:xfrm>
        </p:spPr>
        <p:txBody>
          <a:bodyPr wrap="square" lIns="91440" tIns="45720" rIns="91440" bIns="45720" numCol="1" rtlCol="0" anchor="t" anchorCtr="0" compatLnSpc="1">
            <a:sp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熟悉数字逻辑电路的基本理论。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掌握基本逻辑电路的分析方法和设计。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为后续课程做好准备。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16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651">
                                            <p:txEl>
                                              <p:charRg st="16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35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charRg st="35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63" y="128588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课程学习要求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676400"/>
            <a:ext cx="8139113" cy="5389563"/>
          </a:xfrm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课前做好预习工作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课堂上重在听讲，适当做好笔记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课后独立认真完成作业 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charRg st="1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26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charRg st="26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68363" y="111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zh-CN" altLang="en-US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成绩计算</a:t>
            </a:r>
            <a:endParaRPr lang="zh-CN" altLang="en-US" sz="2800" b="1" strike="noStrike" noProof="1"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00075" y="1473200"/>
            <a:ext cx="8140700" cy="3863975"/>
          </a:xfrm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期末成绩：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60%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考勤、作业和随堂测验：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20%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>
              <a:buNone/>
            </a:pPr>
            <a:r>
              <a:rPr lang="en-US" altLang="zh-CN" sz="2400" b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	</a:t>
            </a:r>
            <a:r>
              <a:rPr lang="zh-CN" altLang="en-US" sz="2400" b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无故缺课一次：扣</a:t>
            </a:r>
            <a:r>
              <a:rPr lang="en-US" altLang="zh-CN" sz="2400" b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20</a:t>
            </a:r>
            <a:r>
              <a:rPr lang="zh-CN" altLang="en-US" sz="2400" b="1" strike="noStrike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分，缺课三次取消考试资格</a:t>
            </a:r>
            <a:endParaRPr lang="zh-CN" altLang="en-US" sz="2400" b="1" strike="noStrike" noProof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/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实验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4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次</a:t>
            </a: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: 20%</a:t>
            </a:r>
            <a:br>
              <a:rPr lang="en-US" altLang="zh-CN" sz="2400" b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</a:b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  </a:t>
            </a:r>
            <a:endParaRPr lang="en-US" altLang="zh-CN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fontAlgn="auto" hangingPunct="1">
              <a:buNone/>
            </a:pPr>
            <a:r>
              <a:rPr lang="en-US" altLang="zh-CN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  *</a:t>
            </a:r>
            <a:r>
              <a:rPr lang="zh-CN" altLang="en-US" sz="24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作业：独立完成，书写工整</a:t>
            </a:r>
            <a:endParaRPr lang="zh-CN" altLang="en-US" sz="2400" b="1" strike="noStrike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9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charRg st="9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24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charRg st="24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48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699">
                                            <p:txEl>
                                              <p:charRg st="48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61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699">
                                            <p:txEl>
                                              <p:charRg st="61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wrap="square" lIns="91440" tIns="45720" rIns="91440" bIns="45720" numCol="1" rtlCol="0" anchor="b" anchorCtr="0" compatLnSpc="1">
            <a:noAutofit/>
          </a:bodyPr>
          <a:p>
            <a:pPr eaLnBrk="1" fontAlgn="auto" hangingPunct="1"/>
            <a:r>
              <a:rPr lang="en-US" altLang="zh-CN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1.1 </a:t>
            </a:r>
            <a:r>
              <a:rPr lang="zh-CN" altLang="en-US" b="1" strike="noStrike" noProof="1"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数制及数制转换</a:t>
            </a:r>
            <a:r>
              <a:rPr lang="zh-CN" altLang="en-US" strike="noStrike" noProof="1"/>
              <a:t> </a:t>
            </a:r>
            <a:endParaRPr lang="zh-CN" altLang="en-US" strike="noStrike" noProof="1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187450" y="1989138"/>
            <a:ext cx="1584325" cy="576263"/>
          </a:xfrm>
          <a:solidFill>
            <a:schemeClr val="folHlink"/>
          </a:solidFill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>
              <a:lnSpc>
                <a:spcPct val="90000"/>
              </a:lnSpc>
              <a:buNone/>
            </a:pPr>
            <a:r>
              <a:rPr lang="zh-CN" altLang="en-US" sz="3200" b="1" strike="noStrike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黑体" panose="02010609060101010101" charset="-122"/>
              </a:rPr>
              <a:t>十进制</a:t>
            </a:r>
            <a:endParaRPr lang="zh-CN" altLang="en-US" sz="3200" b="1" strike="noStrike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ea typeface="黑体" panose="02010609060101010101" charset="-122"/>
            </a:endParaRPr>
          </a:p>
        </p:txBody>
      </p:sp>
      <p:graphicFrame>
        <p:nvGraphicFramePr>
          <p:cNvPr id="48131" name="Object 5"/>
          <p:cNvGraphicFramePr>
            <a:graphicFrameLocks noChangeAspect="1"/>
          </p:cNvGraphicFramePr>
          <p:nvPr/>
        </p:nvGraphicFramePr>
        <p:xfrm>
          <a:off x="1258888" y="5084763"/>
          <a:ext cx="69850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352800" imgH="254000" progId="Equation.DSMT4">
                  <p:embed/>
                </p:oleObj>
              </mc:Choice>
              <mc:Fallback>
                <p:oleObj name="" r:id="rId1" imgW="3352800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5084763"/>
                        <a:ext cx="6985000" cy="534987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18745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数字符号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计数规则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幼圆" panose="02010509060101010101" pitchFamily="49" charset="-122"/>
                <a:cs typeface="+mn-cs"/>
                <a:sym typeface="+mn-ea"/>
              </a:rPr>
              <a:t>基数和权</a:t>
            </a:r>
            <a:endParaRPr kumimoji="0" lang="zh-CN" altLang="en-US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幼圆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0" y="433388"/>
            <a:ext cx="4102100" cy="58261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defTabSz="914400">
              <a:buNone/>
            </a:pPr>
            <a:r>
              <a:rPr kumimoji="0" lang="zh-CN" altLang="en-US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  <a:sym typeface="+mn-ea"/>
              </a:rPr>
              <a:t>第一章  数字逻辑基础</a:t>
            </a:r>
            <a:endParaRPr kumimoji="0" lang="zh-CN" altLang="en-US" kern="1200" cap="none" spc="0" normalizeH="0" baseline="0" noProof="1">
              <a:latin typeface="Tahoma" panose="020B060403050404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885825"/>
            <a:ext cx="8139113" cy="5387975"/>
          </a:xfrm>
        </p:spPr>
        <p:txBody>
          <a:bodyPr wrap="square" lIns="91440" tIns="45720" rIns="91440" bIns="45720" numCol="1" rtlCol="0" anchor="t" anchorCtr="0" compatLnSpc="1">
            <a:noAutofit/>
          </a:bodyPr>
          <a:p>
            <a:pPr eaLnBrk="1" fontAlgn="auto" hangingPunct="1"/>
            <a:r>
              <a:rPr lang="zh-CN" altLang="en-US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将任何一个具有</a:t>
            </a:r>
            <a:r>
              <a:rPr lang="en-US" altLang="zh-CN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n</a:t>
            </a:r>
            <a:r>
              <a:rPr lang="zh-CN" altLang="en-US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位整数，</a:t>
            </a:r>
            <a:r>
              <a:rPr lang="en-US" altLang="zh-CN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m</a:t>
            </a:r>
            <a:r>
              <a:rPr lang="zh-CN" altLang="en-US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位小数的十进制数，可表示为</a:t>
            </a:r>
            <a:r>
              <a:rPr lang="zh-CN" altLang="en-US" strike="noStrike" noProof="1"/>
              <a:t> </a:t>
            </a:r>
            <a:r>
              <a:rPr lang="zh-CN" altLang="en-US" sz="28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zh-CN" altLang="en-US" sz="2800" b="1" strike="noStrike" noProof="1">
              <a:effectLst>
                <a:outerShdw blurRad="38100" dist="38100" dir="2700000">
                  <a:srgbClr val="C0C0C0"/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9155" name="Object 5"/>
          <p:cNvGraphicFramePr>
            <a:graphicFrameLocks noChangeAspect="1"/>
          </p:cNvGraphicFramePr>
          <p:nvPr/>
        </p:nvGraphicFramePr>
        <p:xfrm>
          <a:off x="2484438" y="2108200"/>
          <a:ext cx="4032250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180465" imgH="431800" progId="Equation.DSMT4">
                  <p:embed/>
                </p:oleObj>
              </mc:Choice>
              <mc:Fallback>
                <p:oleObj name="" r:id="rId1" imgW="1180465" imgH="4318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2108200"/>
                        <a:ext cx="4032250" cy="146367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 lIns="101600" tIns="38100" rIns="76200" bIns="38100" anchor="t" anchorCtr="0"/>
          <a:p>
            <a:pPr indent="0" defTabSz="685800">
              <a:buNone/>
            </a:pPr>
            <a:endParaRPr lang="zh-CN" altLang="en-US" kern="1200" normalizeH="0" baseline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3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5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236.xml><?xml version="1.0" encoding="utf-8"?>
<p:tagLst xmlns:p="http://schemas.openxmlformats.org/presentationml/2006/main">
  <p:tag name="KSO_WM_UNIT_PRESET_TEXT" val="点击输入正文"/>
  <p:tag name="KSO_WM_UNIT_NOCLEAR" val="0"/>
  <p:tag name="KSO_WM_UNIT_VALUE" val="1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21_1*f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SHOW_EDIT_AREA_INDICATION" val="1"/>
  <p:tag name="KSO_WM_UNIT_PLACING_PICTURE_MD4" val="0"/>
  <p:tag name="KSO_WM_UNIT_DEFAULT_FONT" val="14;18;2"/>
  <p:tag name="KSO_WM_UNIT_BLOCK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  <p:tag name="KSO_WM_SLIDE_BK_DARK_LIGHT" val="2"/>
  <p:tag name="KSO_WM_SLIDE_BACKGROUND_TYPE" val="bottomTop"/>
</p:tagLst>
</file>

<file path=ppt/tags/tag24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2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3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4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5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6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7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8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49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2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3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4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5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6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7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8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59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6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62.xml><?xml version="1.0" encoding="utf-8"?>
<p:tagLst xmlns:p="http://schemas.openxmlformats.org/presentationml/2006/main">
  <p:tag name="KSO_WPP_MARK_KEY" val="e65d8442-03e0-4e9f-8d4e-04f714345c9b"/>
  <p:tag name="COMMONDATA" val="eyJoZGlkIjoiYjA3NzAxYzkwMWNmZTU3NGYyMWJlOWIyOTQyNDdhODcifQ=="/>
  <p:tag name="commondata" val="eyJoZGlkIjoiNTFlOGZlMDMxZDY1NTU5OTk1OGY2YjkwNjM0NTQ3YTc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992</Words>
  <Application>WPS 演示</Application>
  <PresentationFormat>ȫʾ(4:3)</PresentationFormat>
  <Paragraphs>159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23</vt:i4>
      </vt:variant>
    </vt:vector>
  </HeadingPairs>
  <TitlesOfParts>
    <vt:vector size="54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Segoe UI</vt:lpstr>
      <vt:lpstr>Times New Roman</vt:lpstr>
      <vt:lpstr>幼圆</vt:lpstr>
      <vt:lpstr>华文仿宋</vt:lpstr>
      <vt:lpstr>Arial Unicode MS</vt:lpstr>
      <vt:lpstr>1_Office 主题​​</vt:lpstr>
      <vt:lpstr>2_Office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数 字 逻 辑 Digital Logic</vt:lpstr>
      <vt:lpstr>PowerPoint 演示文稿</vt:lpstr>
      <vt:lpstr>课程背景</vt:lpstr>
      <vt:lpstr>课程性质和特点</vt:lpstr>
      <vt:lpstr> 课程的性质教学目的 </vt:lpstr>
      <vt:lpstr>课程学习要求</vt:lpstr>
      <vt:lpstr>成绩计算</vt:lpstr>
      <vt:lpstr>1.1 数制及数制转换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数制及数制转换 </vt:lpstr>
      <vt:lpstr>1.1 数制及数制转换 </vt:lpstr>
      <vt:lpstr>1.1 数制及数制转换 </vt:lpstr>
      <vt:lpstr>1.1 数制及数制转换 </vt:lpstr>
      <vt:lpstr>1.1 数制及数制转换 </vt:lpstr>
      <vt:lpstr>1.1 数制及数制转换 </vt:lpstr>
      <vt:lpstr>1.2 二进制数的表示 </vt:lpstr>
      <vt:lpstr>1.3二进制数的运算</vt:lpstr>
      <vt:lpstr>1.4 编码 </vt:lpstr>
      <vt:lpstr>练习题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Digital Logic</dc:title>
  <dc:creator>Microsoft Office û</dc:creator>
  <cp:lastModifiedBy>Rebecca W. W. Tsui</cp:lastModifiedBy>
  <cp:revision>22</cp:revision>
  <dcterms:created xsi:type="dcterms:W3CDTF">2018-10-31T11:23:00Z</dcterms:created>
  <dcterms:modified xsi:type="dcterms:W3CDTF">2024-03-04T06:44:48Z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326A2DD5343F46D192E1DC1C79FC161B_13</vt:lpwstr>
  </property>
</Properties>
</file>